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Saira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13396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141583"/>
            <a:ext cx="347663" cy="347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70040" y="3117056"/>
            <a:ext cx="20463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Keerthan P.V.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69043"/>
            <a:ext cx="13042821" cy="12867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177" y="513993"/>
            <a:ext cx="7837646" cy="1166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Road Ahead: Future developments and growth plans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921663" y="1960245"/>
            <a:ext cx="22860" cy="5755243"/>
          </a:xfrm>
          <a:prstGeom prst="roundRect">
            <a:avLst>
              <a:gd name="adj" fmla="val 73474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20140" y="2368629"/>
            <a:ext cx="653177" cy="22860"/>
          </a:xfrm>
          <a:prstGeom prst="roundRect">
            <a:avLst>
              <a:gd name="adj" fmla="val 73474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723186" y="2170152"/>
            <a:ext cx="419814" cy="4198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9396" y="2240042"/>
            <a:ext cx="107275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59531" y="2146816"/>
            <a:ext cx="289036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Expansion to New Markets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959531" y="2550200"/>
            <a:ext cx="653129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countries with high e-commerce adoption and diverse language populations.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20140" y="3928705"/>
            <a:ext cx="653177" cy="22860"/>
          </a:xfrm>
          <a:prstGeom prst="roundRect">
            <a:avLst>
              <a:gd name="adj" fmla="val 73474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723186" y="3730228"/>
            <a:ext cx="419814" cy="4198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7606" y="3800118"/>
            <a:ext cx="170974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59531" y="3706892"/>
            <a:ext cx="380607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Integration with Delivery Platforms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959531" y="4110276"/>
            <a:ext cx="653129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 with leading delivery companies to expand reach and user base.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20140" y="5190292"/>
            <a:ext cx="653177" cy="22860"/>
          </a:xfrm>
          <a:prstGeom prst="roundRect">
            <a:avLst>
              <a:gd name="adj" fmla="val 734748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723186" y="4991814"/>
            <a:ext cx="419814" cy="4198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8558" y="5061704"/>
            <a:ext cx="169069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959531" y="4968478"/>
            <a:ext cx="233279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Advanced Features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959531" y="5371862"/>
            <a:ext cx="653129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AI-powered features for automated translation and personalized communication.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20140" y="6750368"/>
            <a:ext cx="653177" cy="22860"/>
          </a:xfrm>
          <a:prstGeom prst="roundRect">
            <a:avLst>
              <a:gd name="adj" fmla="val 734748"/>
            </a:avLst>
          </a:prstGeom>
          <a:solidFill>
            <a:srgbClr val="FC8337"/>
          </a:solidFill>
          <a:ln/>
        </p:spPr>
      </p:sp>
      <p:sp>
        <p:nvSpPr>
          <p:cNvPr id="21" name="Shape 18"/>
          <p:cNvSpPr/>
          <p:nvPr/>
        </p:nvSpPr>
        <p:spPr>
          <a:xfrm>
            <a:off x="723186" y="6551890"/>
            <a:ext cx="419814" cy="4198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42843" y="6621780"/>
            <a:ext cx="180499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959531" y="6528554"/>
            <a:ext cx="233279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Analytics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959531" y="6931938"/>
            <a:ext cx="6531293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data insights to optimize delivery routes, improve efficiency, and enhance customer service.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5933"/>
            <a:ext cx="7782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TEAM NAME : CommUnity QR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58947"/>
            <a:ext cx="477893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 M NIRANJAN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 KEERTHAN P.V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 MANOJ 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133743" y="3958947"/>
            <a:ext cx="7710368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SRN: PES2UG23CS308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SRN: PES2UG23CS272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SRN: PES2UG23CS328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Delivery Communication Platform: Bridging the Language Gap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mobile-based delivery communication platform that leverages QR codes, language translation, and video/voice calls to enhance delivery efficiency and customer satisfaction, particularly for non-English speakers and those with security concerns.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91312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92074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896219"/>
            <a:ext cx="20463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Keerthan P.V.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803" y="779145"/>
            <a:ext cx="7722394" cy="1904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Problem: Delivery challenges for non-English speakers and security concerns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10803" y="3216354"/>
            <a:ext cx="456962" cy="456962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0943" y="3292435"/>
            <a:ext cx="11668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70767" y="3216354"/>
            <a:ext cx="2824758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Communication Barriers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70767" y="3655457"/>
            <a:ext cx="3099792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personnel often struggle to communicate with customers who don't speak English.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3560" y="3216354"/>
            <a:ext cx="456962" cy="456962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08934" y="3292435"/>
            <a:ext cx="186095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333524" y="3216354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Security Concerns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333524" y="3655457"/>
            <a:ext cx="3099792" cy="162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may feel uneasy about accepting packages from strangers, particularly when they can't understand what's being said.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10803" y="5711547"/>
            <a:ext cx="456962" cy="456962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7249" y="5787628"/>
            <a:ext cx="18407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370767" y="5711547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Delivery Delays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70767" y="6150650"/>
            <a:ext cx="309979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Misunderstandings and communication breakdowns can lead to delays and inaccurate deliveries.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4673560" y="5711547"/>
            <a:ext cx="456962" cy="456962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03815" y="5787628"/>
            <a:ext cx="196453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5333524" y="5711547"/>
            <a:ext cx="29223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Dissatisfaction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5333524" y="6150650"/>
            <a:ext cx="309979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Negative experiences can lead to low customer satisfaction, impacting brand reputation and loyalty.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057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Proposed Solution: QR code communication, language translation, and video/voice calls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5106"/>
            <a:ext cx="3217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QR Code Communication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862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receive a unique QR code with their delivery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1612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personnel scan the code to initiate communication.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705106"/>
            <a:ext cx="2856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Language Translation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862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translates messages in real-time, bridging language barriers.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21612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and delivery personnel can communicate effectively, regardless of language.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705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Video/Voice Calls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8625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and delivery personnel can make video or voice calls for clearer communication.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57903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allows for visual confirmation of identity and package contents.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13" y="733782"/>
            <a:ext cx="7953375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How it Works: Step-by-step customer and delivery person experience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2052161"/>
            <a:ext cx="850583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1046" y="2222183"/>
            <a:ext cx="274927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Receives Package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701046" y="2589967"/>
            <a:ext cx="684764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receives a notification with a unique QR code for their delivery.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3" y="3413046"/>
            <a:ext cx="850583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01046" y="3583067"/>
            <a:ext cx="248304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Driver Arrives at Location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701046" y="3950851"/>
            <a:ext cx="684764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driver scans the QR code at the customer's doorstep.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3" y="4773930"/>
            <a:ext cx="850583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01046" y="4943951"/>
            <a:ext cx="240101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Communication Initiated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701046" y="5311735"/>
            <a:ext cx="684764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channel opens, allowing for chat, voice call, or video call.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3" y="6134814"/>
            <a:ext cx="850583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01046" y="6304836"/>
            <a:ext cx="256805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Delivery and Confirmation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701046" y="6672620"/>
            <a:ext cx="68476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and delivery person confirm delivery details, address any questions, and complete the delivery.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82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Market Opportunity: Unmet needs in e-commerce and delivery services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94792"/>
            <a:ext cx="7556421" cy="4506516"/>
          </a:xfrm>
          <a:prstGeom prst="roundRect">
            <a:avLst>
              <a:gd name="adj" fmla="val 45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0241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2461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E-commerce Growth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24612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Rapid growth in online shopping creates demand for efficient delivery solutions.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478536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62224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Diverse Customer Base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622244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Serving a diverse population requires multilingual communication capabilities.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854660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998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Concerns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998369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Increasing security concerns require improved communication and verification methods.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96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Competitive Landscape: Direct and indirect competitors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56109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3405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Direct Competitors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896201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 delivery platforms offering communication features, such as chat or voice calls.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56109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3405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Indirect Competitors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3896201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Translation services, security verification apps, and general communication platforms.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4299"/>
            <a:ext cx="7556421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6073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Differentiation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6564392"/>
            <a:ext cx="70570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QR code integration, real-time language translation, and multi-modal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586264"/>
            <a:ext cx="7654290" cy="1995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Advantages over Existing Solutions: Unique features and benefits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" y="2900720"/>
            <a:ext cx="531971" cy="5319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55" y="3645456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QR Code Integration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4855" y="4105513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and efficient communication initiation.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544" y="2900720"/>
            <a:ext cx="531971" cy="5319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544" y="3645456"/>
            <a:ext cx="366760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Language Translation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544" y="4437936"/>
            <a:ext cx="366760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language barriers, improving customer experience.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" y="5757386"/>
            <a:ext cx="531971" cy="5319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855" y="6502122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Video/Voice Calls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4855" y="6962180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communication clarity and security.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544" y="5757386"/>
            <a:ext cx="531971" cy="5319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544" y="6502122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Security Features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544" y="6962180"/>
            <a:ext cx="366760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safety and trust for both customers and delivery personnel.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2024-11-13T13:23:52Z</dcterms:created>
  <dcterms:modified xsi:type="dcterms:W3CDTF">2024-11-13T13:23:52Z</dcterms:modified>
</cp:coreProperties>
</file>